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3" r:id="rId5"/>
    <p:sldId id="260" r:id="rId6"/>
    <p:sldId id="265" r:id="rId7"/>
    <p:sldId id="261" r:id="rId8"/>
    <p:sldId id="264" r:id="rId9"/>
    <p:sldId id="266" r:id="rId10"/>
    <p:sldId id="268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586"/>
  </p:normalViewPr>
  <p:slideViewPr>
    <p:cSldViewPr snapToGrid="0" snapToObjects="1">
      <p:cViewPr varScale="1">
        <p:scale>
          <a:sx n="98" d="100"/>
          <a:sy n="9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8DF3D-A12C-384C-B15A-2D5FD6814680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904B4-7158-F147-BC14-9C5513B7B0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3113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904B4-7158-F147-BC14-9C5513B7B0F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9830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49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72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093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168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007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73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0672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78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31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341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506C3-3B47-334C-A156-4AC774F1F6D2}" type="datetimeFigureOut">
              <a:rPr lang="it-IT" smtClean="0"/>
              <a:t>14/03/20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B8E01-DBDB-A94A-8B39-53EAC3F0E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616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Documento_di_Microsoft_Word1.docx"/><Relationship Id="rId5" Type="http://schemas.openxmlformats.org/officeDocument/2006/relationships/image" Target="../media/image21.png"/><Relationship Id="rId4" Type="http://schemas.openxmlformats.org/officeDocument/2006/relationships/package" Target="../embeddings/Documento_di_Microsoft_Word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08485" y="561143"/>
            <a:ext cx="8194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n>
                  <a:solidFill>
                    <a:srgbClr val="FF0000"/>
                  </a:solidFill>
                </a:ln>
                <a:solidFill>
                  <a:srgbClr val="660066"/>
                </a:solidFill>
              </a:rPr>
              <a:t>MISSIONE ARCHEOLOGICA ITALIAN A JERASH</a:t>
            </a:r>
          </a:p>
          <a:p>
            <a:r>
              <a:rPr lang="it-IT" sz="4000" dirty="0">
                <a:ln>
                  <a:solidFill>
                    <a:srgbClr val="FF0000"/>
                  </a:solidFill>
                </a:ln>
                <a:solidFill>
                  <a:srgbClr val="660066"/>
                </a:solidFill>
              </a:rPr>
              <a:t>      IL SANTUARIO DI ARTEMIDE</a:t>
            </a:r>
          </a:p>
          <a:p>
            <a:endParaRPr lang="it-IT" sz="24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6911" y="3475149"/>
            <a:ext cx="37905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Conservazione &amp; Restauro 1977-2008</a:t>
            </a:r>
          </a:p>
          <a:p>
            <a:endParaRPr lang="it-IT" b="1" dirty="0">
              <a:solidFill>
                <a:srgbClr val="8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249297" y="391716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10" name="Immagine 9" descr="fig 2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383" y="2130803"/>
            <a:ext cx="4933617" cy="435431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253111" y="5616222"/>
            <a:ext cx="1989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Modello 1/200</a:t>
            </a:r>
          </a:p>
          <a:p>
            <a:r>
              <a:rPr lang="it-IT" dirty="0">
                <a:solidFill>
                  <a:schemeClr val="bg1"/>
                </a:solidFill>
              </a:rPr>
              <a:t>(1985)</a:t>
            </a:r>
          </a:p>
        </p:txBody>
      </p:sp>
    </p:spTree>
    <p:extLst>
      <p:ext uri="{BB962C8B-B14F-4D97-AF65-F5344CB8AC3E}">
        <p14:creationId xmlns:p14="http://schemas.microsoft.com/office/powerpoint/2010/main" val="99794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vista da est 1988. 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1111" y="-352777"/>
            <a:ext cx="5776209" cy="3033889"/>
          </a:xfrm>
          <a:prstGeom prst="rect">
            <a:avLst/>
          </a:prstGeom>
        </p:spPr>
      </p:pic>
      <p:pic>
        <p:nvPicPr>
          <p:cNvPr id="3" name="Immagine 2" descr="fig 11 x.t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1110" y="3474872"/>
            <a:ext cx="5776209" cy="338312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11111" y="2681112"/>
            <a:ext cx="561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</a:rPr>
              <a:t>FRONTE OVEST DEL SANTUARIO (</a:t>
            </a:r>
            <a:r>
              <a:rPr lang="it-IT" dirty="0">
                <a:solidFill>
                  <a:srgbClr val="FF0000"/>
                </a:solidFill>
              </a:rPr>
              <a:t>1980)</a:t>
            </a:r>
          </a:p>
          <a:p>
            <a:pPr algn="ctr"/>
            <a:r>
              <a:rPr lang="it-IT" dirty="0">
                <a:solidFill>
                  <a:srgbClr val="FF0000"/>
                </a:solidFill>
              </a:rPr>
              <a:t>BOTTEGHE AI LATI DEL PROPILEO OVEST (2000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69622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a Pannello 4 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9890" y="834999"/>
            <a:ext cx="6020375" cy="6016859"/>
          </a:xfrm>
          <a:prstGeom prst="rect">
            <a:avLst/>
          </a:prstGeom>
        </p:spPr>
      </p:pic>
      <p:pic>
        <p:nvPicPr>
          <p:cNvPr id="4" name="Immagine 3" descr="img126 X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143" y="4312711"/>
            <a:ext cx="3106857" cy="2545289"/>
          </a:xfrm>
          <a:prstGeom prst="rect">
            <a:avLst/>
          </a:prstGeom>
        </p:spPr>
      </p:pic>
      <p:pic>
        <p:nvPicPr>
          <p:cNvPr id="5" name="Immagine 4" descr="img148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143" y="834999"/>
            <a:ext cx="3106857" cy="315704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25780" y="254000"/>
            <a:ext cx="8621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GRANDI COLONNE DEL PROPIEO OVEST SUL CARDO   (1970 – 1990)</a:t>
            </a:r>
          </a:p>
          <a:p>
            <a:r>
              <a:rPr lang="it-IT" sz="2400" dirty="0"/>
              <a:t>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037143" y="834999"/>
            <a:ext cx="858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1970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134100" y="431271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1985</a:t>
            </a:r>
          </a:p>
        </p:txBody>
      </p:sp>
    </p:spTree>
    <p:extLst>
      <p:ext uri="{BB962C8B-B14F-4D97-AF65-F5344CB8AC3E}">
        <p14:creationId xmlns:p14="http://schemas.microsoft.com/office/powerpoint/2010/main" val="142279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a Pannello 4 Z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55756"/>
            <a:ext cx="4064000" cy="6802244"/>
          </a:xfrm>
          <a:prstGeom prst="rect">
            <a:avLst/>
          </a:prstGeom>
        </p:spPr>
      </p:pic>
      <p:pic>
        <p:nvPicPr>
          <p:cNvPr id="3" name="Immagine 2" descr="P404133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8503" y="0"/>
            <a:ext cx="4453097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686300" y="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97815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40413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555" y="0"/>
            <a:ext cx="6829778" cy="624808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213555" y="6366554"/>
            <a:ext cx="7140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         GRANDI COLONNE DEL PROPIEO OVEST SUL CARDO   (2000)</a:t>
            </a:r>
          </a:p>
          <a:p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7023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avola 13 X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1" y="3763781"/>
            <a:ext cx="8311444" cy="309421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87778" y="3013510"/>
            <a:ext cx="7196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</a:rPr>
              <a:t>TERRAZZA SUPERIORE</a:t>
            </a:r>
          </a:p>
          <a:p>
            <a:pPr algn="ctr"/>
            <a:r>
              <a:rPr lang="it-IT" dirty="0">
                <a:solidFill>
                  <a:srgbClr val="FF0000"/>
                </a:solidFill>
              </a:rPr>
              <a:t>AREA DELLS SCALINATA DEL TEMPIO DI ARTEMODE E GRANDE ALTARE  (1985-1995)</a:t>
            </a:r>
          </a:p>
        </p:txBody>
      </p:sp>
      <p:pic>
        <p:nvPicPr>
          <p:cNvPr id="6" name="Immagine 5" descr="PANO 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5222"/>
            <a:ext cx="9144000" cy="316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77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126111" y="7747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 descr="img997 1977 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46" y="0"/>
            <a:ext cx="3354966" cy="3040018"/>
          </a:xfrm>
          <a:prstGeom prst="rect">
            <a:avLst/>
          </a:prstGeom>
        </p:spPr>
      </p:pic>
      <p:pic>
        <p:nvPicPr>
          <p:cNvPr id="4" name="Immagine 3" descr="img69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869" y="3720859"/>
            <a:ext cx="3807131" cy="2526058"/>
          </a:xfrm>
          <a:prstGeom prst="rect">
            <a:avLst/>
          </a:prstGeom>
        </p:spPr>
      </p:pic>
      <p:pic>
        <p:nvPicPr>
          <p:cNvPr id="5" name="Immagine 4" descr="img751 x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24" y="3720859"/>
            <a:ext cx="3749986" cy="2526058"/>
          </a:xfrm>
          <a:prstGeom prst="rect">
            <a:avLst/>
          </a:prstGeom>
        </p:spPr>
      </p:pic>
      <p:pic>
        <p:nvPicPr>
          <p:cNvPr id="6" name="Immagine 5" descr="img319 x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481" y="-73650"/>
            <a:ext cx="4579519" cy="3113667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0" y="304001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     AREA DELLA SCALINATA DEL TEMPIO E GRANDE ALTARE  (1985-1995)</a:t>
            </a:r>
          </a:p>
        </p:txBody>
      </p:sp>
    </p:spTree>
    <p:extLst>
      <p:ext uri="{BB962C8B-B14F-4D97-AF65-F5344CB8AC3E}">
        <p14:creationId xmlns:p14="http://schemas.microsoft.com/office/powerpoint/2010/main" val="878025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39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36206" cy="2794046"/>
          </a:xfrm>
          <a:prstGeom prst="rect">
            <a:avLst/>
          </a:prstGeom>
        </p:spPr>
      </p:pic>
      <p:pic>
        <p:nvPicPr>
          <p:cNvPr id="4" name="Immagine 3" descr="img80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456" y="-84621"/>
            <a:ext cx="4295510" cy="2878667"/>
          </a:xfrm>
          <a:prstGeom prst="rect">
            <a:avLst/>
          </a:prstGeom>
        </p:spPr>
      </p:pic>
      <p:pic>
        <p:nvPicPr>
          <p:cNvPr id="5" name="Immagine 4" descr="img813 xx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14014"/>
            <a:ext cx="4411133" cy="3243985"/>
          </a:xfrm>
          <a:prstGeom prst="rect">
            <a:avLst/>
          </a:prstGeom>
        </p:spPr>
      </p:pic>
      <p:pic>
        <p:nvPicPr>
          <p:cNvPr id="6" name="Immagine 5" descr="img835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950" y="3614014"/>
            <a:ext cx="4580050" cy="324398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320800" y="2984500"/>
            <a:ext cx="654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        SCALINATA DEL TEMPIO E GRANDE ALTARE (1995)  </a:t>
            </a:r>
          </a:p>
        </p:txBody>
      </p:sp>
    </p:spTree>
    <p:extLst>
      <p:ext uri="{BB962C8B-B14F-4D97-AF65-F5344CB8AC3E}">
        <p14:creationId xmlns:p14="http://schemas.microsoft.com/office/powerpoint/2010/main" val="1228315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829733" y="474133"/>
            <a:ext cx="669713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ln>
                  <a:solidFill>
                    <a:srgbClr val="FF0000"/>
                  </a:solidFill>
                </a:ln>
                <a:solidFill>
                  <a:srgbClr val="800000"/>
                </a:solidFill>
              </a:rPr>
              <a:t>Conservazione &amp; Restauro 2009-2019</a:t>
            </a:r>
          </a:p>
        </p:txBody>
      </p:sp>
      <p:pic>
        <p:nvPicPr>
          <p:cNvPr id="5" name="Immagine 4" descr="PORTALE 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1800" y="1779360"/>
            <a:ext cx="5291667" cy="500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18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82500"/>
              </p:ext>
            </p:extLst>
          </p:nvPr>
        </p:nvGraphicFramePr>
        <p:xfrm>
          <a:off x="-530056" y="2518833"/>
          <a:ext cx="4782530" cy="2823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Documento" r:id="rId4" imgW="2882900" imgH="1701800" progId="Word.Document.12">
                  <p:embed/>
                </p:oleObj>
              </mc:Choice>
              <mc:Fallback>
                <p:oleObj name="Documento" r:id="rId4" imgW="2882900" imgH="170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530056" y="2518833"/>
                        <a:ext cx="4782530" cy="2823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866240"/>
              </p:ext>
            </p:extLst>
          </p:nvPr>
        </p:nvGraphicFramePr>
        <p:xfrm>
          <a:off x="4451381" y="2518833"/>
          <a:ext cx="4760353" cy="2785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Documento" r:id="rId6" imgW="2908300" imgH="1701800" progId="Word.Document.12">
                  <p:embed/>
                </p:oleObj>
              </mc:Choice>
              <mc:Fallback>
                <p:oleObj name="Documento" r:id="rId6" imgW="2908300" imgH="170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51381" y="2518833"/>
                        <a:ext cx="4760353" cy="2785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176867" y="939278"/>
            <a:ext cx="7255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FF0000"/>
                </a:solidFill>
              </a:rPr>
              <a:t>PORTALE DELLA CHIESA DEI PROPILEI</a:t>
            </a:r>
          </a:p>
        </p:txBody>
      </p:sp>
    </p:spTree>
    <p:extLst>
      <p:ext uri="{BB962C8B-B14F-4D97-AF65-F5344CB8AC3E}">
        <p14:creationId xmlns:p14="http://schemas.microsoft.com/office/powerpoint/2010/main" val="458126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ROSPETTO EST PRIMA DELLO SMONTAGGIO x cop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4966"/>
            <a:ext cx="4850255" cy="4227762"/>
          </a:xfrm>
          <a:prstGeom prst="rect">
            <a:avLst/>
          </a:prstGeom>
        </p:spPr>
      </p:pic>
      <p:pic>
        <p:nvPicPr>
          <p:cNvPr id="6" name="Immagine 5" descr="PB28016168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255" y="1667934"/>
            <a:ext cx="3892550" cy="519006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60400" y="321733"/>
            <a:ext cx="7916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FF0000"/>
                </a:solidFill>
              </a:rPr>
              <a:t>SETTORE A EST DEL CARDO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RADDRIZZAMENTO DEL PILASTRO N-E  DELLA PIAZZA TRAPEZIA</a:t>
            </a:r>
          </a:p>
        </p:txBody>
      </p:sp>
    </p:spTree>
    <p:extLst>
      <p:ext uri="{BB962C8B-B14F-4D97-AF65-F5344CB8AC3E}">
        <p14:creationId xmlns:p14="http://schemas.microsoft.com/office/powerpoint/2010/main" val="3419302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122</Words>
  <Application>Microsoft Macintosh PowerPoint</Application>
  <PresentationFormat>Presentazione su schermo (4:3)</PresentationFormat>
  <Paragraphs>24</Paragraphs>
  <Slides>11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Tema di Office</vt:lpstr>
      <vt:lpstr>Documento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Tommaso Mattioli</cp:lastModifiedBy>
  <cp:revision>27</cp:revision>
  <dcterms:created xsi:type="dcterms:W3CDTF">2019-08-10T16:58:56Z</dcterms:created>
  <dcterms:modified xsi:type="dcterms:W3CDTF">2020-03-14T20:52:03Z</dcterms:modified>
</cp:coreProperties>
</file>